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8" r:id="rId12"/>
    <p:sldId id="259" r:id="rId13"/>
    <p:sldId id="260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43852" cy="2528904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Влияние Гоголя на русскую литературу было огромно. Не только все молодые таланты бросились на указанный им путь, но и некоторые писатели, уже приобретшие известность, пошли по этому же пути, оставивши свой прежний.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В.Г.Белинский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5936704" cy="6492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Ефремова И., </a:t>
            </a:r>
            <a:r>
              <a:rPr lang="ru-RU" sz="2400" b="1" dirty="0" err="1" smtClean="0">
                <a:solidFill>
                  <a:schemeClr val="tx1"/>
                </a:solidFill>
              </a:rPr>
              <a:t>Пось</a:t>
            </a:r>
            <a:r>
              <a:rPr lang="ru-RU" sz="2400" b="1" dirty="0" smtClean="0">
                <a:solidFill>
                  <a:schemeClr val="tx1"/>
                </a:solidFill>
              </a:rPr>
              <a:t> Е., </a:t>
            </a:r>
            <a:r>
              <a:rPr lang="ru-RU" sz="2400" b="1" dirty="0" err="1" smtClean="0">
                <a:solidFill>
                  <a:schemeClr val="tx1"/>
                </a:solidFill>
              </a:rPr>
              <a:t>Зассеева</a:t>
            </a:r>
            <a:r>
              <a:rPr lang="ru-RU" sz="2400" b="1" dirty="0" smtClean="0">
                <a:solidFill>
                  <a:schemeClr val="tx1"/>
                </a:solidFill>
              </a:rPr>
              <a:t> 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Дом №39 на Большой Мещанской – дом каретного мастера </a:t>
            </a:r>
            <a:r>
              <a:rPr lang="ru-RU" b="1" i="1" dirty="0" err="1" smtClean="0">
                <a:solidFill>
                  <a:srgbClr val="002060"/>
                </a:solidFill>
              </a:rPr>
              <a:t>Иохима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im0-tub-ru.yandex.net/i?id=bf4d46476ed0abb3d5dedad3e9228b0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4400"/>
            <a:ext cx="6264696" cy="515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Невский проспект 19 века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3658" y="1428736"/>
            <a:ext cx="7525994" cy="49945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659" y="642918"/>
            <a:ext cx="7810555" cy="58579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234" y="1142984"/>
            <a:ext cx="8969183" cy="54292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591" y="500042"/>
            <a:ext cx="8734449" cy="55721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521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В.С. Садовников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Панорама Невского проспекта. 1830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Василий Семенович САДОВНИКОВ(1800-187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76" y="1916832"/>
            <a:ext cx="9149276" cy="4007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Н.В.Гоголь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«Петербург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город обманчивых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контрастов»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ог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857364"/>
            <a:ext cx="5485457" cy="44815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 Гоголей в Сорочинцах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Irina\Pictures\Гоголь 1\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739082" cy="2480472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  <p:pic>
        <p:nvPicPr>
          <p:cNvPr id="5" name="Picture 3" descr="C:\Users\Irina\Pictures\Гоголь 1\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05064"/>
            <a:ext cx="5201649" cy="2520280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Pictures\Гоголь 1\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2716212" cy="41433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5661025"/>
            <a:ext cx="8464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006600"/>
                </a:solidFill>
              </a:rPr>
              <a:t>        </a:t>
            </a:r>
            <a:r>
              <a:rPr lang="ru-RU" b="1" i="1" dirty="0" smtClean="0">
                <a:solidFill>
                  <a:srgbClr val="006600"/>
                </a:solidFill>
              </a:rPr>
              <a:t>    </a:t>
            </a:r>
            <a:r>
              <a:rPr lang="ru-RU" sz="2400" b="1" i="1" dirty="0">
                <a:solidFill>
                  <a:srgbClr val="002060"/>
                </a:solidFill>
              </a:rPr>
              <a:t>Василий Афанасьевич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</a:t>
            </a:r>
            <a:r>
              <a:rPr lang="ru-RU" sz="2400" b="1" i="1" dirty="0">
                <a:solidFill>
                  <a:srgbClr val="002060"/>
                </a:solidFill>
              </a:rPr>
              <a:t>Мария Ивановна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4075" y="260350"/>
            <a:ext cx="4857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Семья</a:t>
            </a:r>
          </a:p>
        </p:txBody>
      </p:sp>
      <p:pic>
        <p:nvPicPr>
          <p:cNvPr id="1027" name="Picture 3" descr="C:\Users\Irina\Pictures\Гоголь 1\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41438"/>
            <a:ext cx="2825750" cy="4143375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3284538"/>
            <a:ext cx="4857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Здание гимназии высших наук в Нежине,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где в 1821-1828 гг. учился Н.В.Гоголь.</a:t>
            </a:r>
            <a:endParaRPr lang="ru-RU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4" name="Picture 2" descr="C:\Users\Irina\Pictures\Гоголь 1\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071563"/>
            <a:ext cx="1920875" cy="2786062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  <p:pic>
        <p:nvPicPr>
          <p:cNvPr id="3075" name="Picture 3" descr="C:\Users\Irina\Pictures\Гоголь 1\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4048125" cy="2076450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  <p:pic>
        <p:nvPicPr>
          <p:cNvPr id="3076" name="Picture 4" descr="C:\Users\Irina\Pictures\Гоголь 1\5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149080"/>
            <a:ext cx="3898900" cy="2071688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38" y="0"/>
            <a:ext cx="73580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Нежинская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гимназия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6237312"/>
            <a:ext cx="3071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Нежин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772816"/>
            <a:ext cx="17160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Н.В.Гоголь – гимназист.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28938" y="1214438"/>
            <a:ext cx="600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20 мая 1831 года состоялось знакомство Гоголя с Пушкиным. Летом 1831 г. они часто встречались в Царском Селе, где Пушкин </a:t>
            </a:r>
            <a:r>
              <a:rPr lang="ru-RU" sz="2400" b="1" dirty="0" smtClean="0">
                <a:solidFill>
                  <a:srgbClr val="002060"/>
                </a:solidFill>
              </a:rPr>
              <a:t>жил </a:t>
            </a:r>
            <a:r>
              <a:rPr lang="ru-RU" sz="2400" b="1" dirty="0">
                <a:solidFill>
                  <a:srgbClr val="002060"/>
                </a:solidFill>
              </a:rPr>
              <a:t>на даче.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Знакомство с Пушкиным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075"/>
            <a:ext cx="59293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Н.В.Гоголь, В.А.Жуковский и А.С.Пушкин летом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1831 г. в Царском Селе. </a:t>
            </a:r>
            <a:endParaRPr lang="ru-RU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C:\Users\Irina\Pictures\Гоголь 1\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81075"/>
            <a:ext cx="1655762" cy="2055813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  <p:pic>
        <p:nvPicPr>
          <p:cNvPr id="2051" name="Picture 3" descr="C:\Users\Irina\Pictures\Гоголь 1\7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573463"/>
            <a:ext cx="3097213" cy="1993900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  <p:pic>
        <p:nvPicPr>
          <p:cNvPr id="2052" name="Picture 4" descr="C:\Users\Irina\Pictures\Гоголь 1\7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213100"/>
            <a:ext cx="4143375" cy="2771775"/>
          </a:xfrm>
          <a:prstGeom prst="rect">
            <a:avLst/>
          </a:prstGeom>
          <a:noFill/>
          <a:ln w="38100">
            <a:solidFill>
              <a:srgbClr val="91581F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67400" y="5732463"/>
            <a:ext cx="292893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А.С.Пушкин у Н.В.Гоголя.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1887</a:t>
            </a:r>
            <a:endParaRPr lang="ru-RU" b="1" i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д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1699">
            <a:off x="644609" y="1289516"/>
            <a:ext cx="2340580" cy="3323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Петербургские повести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8" name="Picture 4" descr="https://www.syl.ru/misc/i/ai/197961/868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350">
            <a:off x="6332054" y="1316499"/>
            <a:ext cx="2529384" cy="3499148"/>
          </a:xfrm>
          <a:prstGeom prst="rect">
            <a:avLst/>
          </a:prstGeom>
          <a:noFill/>
        </p:spPr>
      </p:pic>
      <p:pic>
        <p:nvPicPr>
          <p:cNvPr id="1030" name="Picture 6" descr="http://2.bp.blogspot.com/-DtwsKN7U44Q/VNSs30nuo4I/AAAAAAAAASU/q1ajUlAC-qk/s1600/gog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96752"/>
            <a:ext cx="2403160" cy="3371875"/>
          </a:xfrm>
          <a:prstGeom prst="rect">
            <a:avLst/>
          </a:prstGeom>
          <a:noFill/>
        </p:spPr>
      </p:pic>
      <p:pic>
        <p:nvPicPr>
          <p:cNvPr id="1032" name="Picture 8" descr="https://im0-tub-ru.yandex.net/i?id=38ba740f36182d6a50e5c392752ae082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1231">
            <a:off x="2933088" y="3778754"/>
            <a:ext cx="2304256" cy="301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Комедии. Постановка в Александринском театре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78" name="Picture 2" descr="https://www.bookvoed.ru/files/1836/27/91/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3147">
            <a:off x="1559158" y="2413544"/>
            <a:ext cx="2552325" cy="4005064"/>
          </a:xfrm>
          <a:prstGeom prst="rect">
            <a:avLst/>
          </a:prstGeom>
          <a:noFill/>
        </p:spPr>
      </p:pic>
      <p:pic>
        <p:nvPicPr>
          <p:cNvPr id="24580" name="Picture 4" descr="http://kinoclub.ws/images/118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7747">
            <a:off x="5101239" y="2506035"/>
            <a:ext cx="2841173" cy="368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Гоголь в Петербурге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02" name="Picture 2" descr="Кокушкин м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4104456" cy="2737641"/>
          </a:xfrm>
          <a:prstGeom prst="rect">
            <a:avLst/>
          </a:prstGeom>
          <a:noFill/>
        </p:spPr>
      </p:pic>
      <p:pic>
        <p:nvPicPr>
          <p:cNvPr id="25604" name="Picture 4" descr="Voznesenia Hristova v SP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215574" cy="29946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805264"/>
            <a:ext cx="6120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Кокушкин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мост, недалеко от него, в доме Трута, поселился Гоголь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725144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Вознесенский собор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180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Влияние Гоголя на русскую литературу было огромно. Не только все молодые таланты бросились на указанный им путь, но и некоторые писатели, уже приобретшие известность, пошли по этому же пути, оставивши свой прежний. В.Г.Белинский </vt:lpstr>
      <vt:lpstr>Н.В.Гоголь: «Петербург - город обманчивых контрастов»</vt:lpstr>
      <vt:lpstr>Дом Гоголей в Сорочинцах</vt:lpstr>
      <vt:lpstr>Слайд 4</vt:lpstr>
      <vt:lpstr>Слайд 5</vt:lpstr>
      <vt:lpstr>Слайд 6</vt:lpstr>
      <vt:lpstr>Слайд 7</vt:lpstr>
      <vt:lpstr>Слайд 8</vt:lpstr>
      <vt:lpstr>Слайд 9</vt:lpstr>
      <vt:lpstr>Дом №39 на Большой Мещанской – дом каретного мастера Иохима</vt:lpstr>
      <vt:lpstr>Невский проспект 19 века</vt:lpstr>
      <vt:lpstr>Слайд 12</vt:lpstr>
      <vt:lpstr>Слайд 13</vt:lpstr>
      <vt:lpstr>Слайд 14</vt:lpstr>
      <vt:lpstr>В.С. Садовников Панорама Невского проспекта. 1830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Гоголя на русскую литературу было огромно. Не только все молодые таланты бросились на указанный им путь, но и некоторые писатели, уже приобретшие известность, пошли по этому же пути, оставивши свой прежний. В.Г.Белинский</dc:title>
  <dc:creator>INNA</dc:creator>
  <cp:lastModifiedBy>INNA</cp:lastModifiedBy>
  <cp:revision>9</cp:revision>
  <dcterms:modified xsi:type="dcterms:W3CDTF">2018-04-02T16:46:10Z</dcterms:modified>
</cp:coreProperties>
</file>